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8" r:id="rId4"/>
    <p:sldId id="259" r:id="rId5"/>
    <p:sldId id="262" r:id="rId6"/>
    <p:sldId id="257" r:id="rId7"/>
    <p:sldId id="263" r:id="rId8"/>
  </p:sldIdLst>
  <p:sldSz cx="155448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83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jpeg>
</file>

<file path=ppt/media/image12.pn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5860" y="1646133"/>
            <a:ext cx="13213080" cy="3501813"/>
          </a:xfrm>
        </p:spPr>
        <p:txBody>
          <a:bodyPr anchor="b"/>
          <a:lstStyle>
            <a:lvl1pPr algn="ctr">
              <a:defRPr sz="8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3100" y="5282989"/>
            <a:ext cx="11658600" cy="2428451"/>
          </a:xfrm>
        </p:spPr>
        <p:txBody>
          <a:bodyPr/>
          <a:lstStyle>
            <a:lvl1pPr marL="0" indent="0" algn="ctr">
              <a:buNone/>
              <a:defRPr sz="3520"/>
            </a:lvl1pPr>
            <a:lvl2pPr marL="670575" indent="0" algn="ctr">
              <a:buNone/>
              <a:defRPr sz="2933"/>
            </a:lvl2pPr>
            <a:lvl3pPr marL="1341150" indent="0" algn="ctr">
              <a:buNone/>
              <a:defRPr sz="2640"/>
            </a:lvl3pPr>
            <a:lvl4pPr marL="2011726" indent="0" algn="ctr">
              <a:buNone/>
              <a:defRPr sz="2347"/>
            </a:lvl4pPr>
            <a:lvl5pPr marL="2682301" indent="0" algn="ctr">
              <a:buNone/>
              <a:defRPr sz="2347"/>
            </a:lvl5pPr>
            <a:lvl6pPr marL="3352876" indent="0" algn="ctr">
              <a:buNone/>
              <a:defRPr sz="2347"/>
            </a:lvl6pPr>
            <a:lvl7pPr marL="4023451" indent="0" algn="ctr">
              <a:buNone/>
              <a:defRPr sz="2347"/>
            </a:lvl7pPr>
            <a:lvl8pPr marL="4694027" indent="0" algn="ctr">
              <a:buNone/>
              <a:defRPr sz="2347"/>
            </a:lvl8pPr>
            <a:lvl9pPr marL="5364602" indent="0" algn="ctr">
              <a:buNone/>
              <a:defRPr sz="2347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A9FD-7CAE-4E8E-A29D-25366DBE00D3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815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A9FD-7CAE-4E8E-A29D-25366DBE00D3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974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24248" y="535517"/>
            <a:ext cx="3351848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8706" y="535517"/>
            <a:ext cx="9861233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A9FD-7CAE-4E8E-A29D-25366DBE00D3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541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A9FD-7CAE-4E8E-A29D-25366DBE00D3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733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0610" y="2507618"/>
            <a:ext cx="13407390" cy="4184014"/>
          </a:xfrm>
        </p:spPr>
        <p:txBody>
          <a:bodyPr anchor="b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0610" y="6731215"/>
            <a:ext cx="13407390" cy="2200274"/>
          </a:xfrm>
        </p:spPr>
        <p:txBody>
          <a:bodyPr/>
          <a:lstStyle>
            <a:lvl1pPr marL="0" indent="0">
              <a:buNone/>
              <a:defRPr sz="3520">
                <a:solidFill>
                  <a:schemeClr val="tx1">
                    <a:tint val="82000"/>
                  </a:schemeClr>
                </a:solidFill>
              </a:defRPr>
            </a:lvl1pPr>
            <a:lvl2pPr marL="670575" indent="0">
              <a:buNone/>
              <a:defRPr sz="2933">
                <a:solidFill>
                  <a:schemeClr val="tx1">
                    <a:tint val="82000"/>
                  </a:schemeClr>
                </a:solidFill>
              </a:defRPr>
            </a:lvl2pPr>
            <a:lvl3pPr marL="1341150" indent="0">
              <a:buNone/>
              <a:defRPr sz="2640">
                <a:solidFill>
                  <a:schemeClr val="tx1">
                    <a:tint val="82000"/>
                  </a:schemeClr>
                </a:solidFill>
              </a:defRPr>
            </a:lvl3pPr>
            <a:lvl4pPr marL="2011726" indent="0">
              <a:buNone/>
              <a:defRPr sz="2347">
                <a:solidFill>
                  <a:schemeClr val="tx1">
                    <a:tint val="82000"/>
                  </a:schemeClr>
                </a:solidFill>
              </a:defRPr>
            </a:lvl4pPr>
            <a:lvl5pPr marL="2682301" indent="0">
              <a:buNone/>
              <a:defRPr sz="2347">
                <a:solidFill>
                  <a:schemeClr val="tx1">
                    <a:tint val="82000"/>
                  </a:schemeClr>
                </a:solidFill>
              </a:defRPr>
            </a:lvl5pPr>
            <a:lvl6pPr marL="3352876" indent="0">
              <a:buNone/>
              <a:defRPr sz="2347">
                <a:solidFill>
                  <a:schemeClr val="tx1">
                    <a:tint val="82000"/>
                  </a:schemeClr>
                </a:solidFill>
              </a:defRPr>
            </a:lvl6pPr>
            <a:lvl7pPr marL="4023451" indent="0">
              <a:buNone/>
              <a:defRPr sz="2347">
                <a:solidFill>
                  <a:schemeClr val="tx1">
                    <a:tint val="82000"/>
                  </a:schemeClr>
                </a:solidFill>
              </a:defRPr>
            </a:lvl7pPr>
            <a:lvl8pPr marL="4694027" indent="0">
              <a:buNone/>
              <a:defRPr sz="2347">
                <a:solidFill>
                  <a:schemeClr val="tx1">
                    <a:tint val="82000"/>
                  </a:schemeClr>
                </a:solidFill>
              </a:defRPr>
            </a:lvl8pPr>
            <a:lvl9pPr marL="5364602" indent="0">
              <a:buNone/>
              <a:defRPr sz="2347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A9FD-7CAE-4E8E-A29D-25366DBE00D3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829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8705" y="2677584"/>
            <a:ext cx="660654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69555" y="2677584"/>
            <a:ext cx="660654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A9FD-7CAE-4E8E-A29D-25366DBE00D3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866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535519"/>
            <a:ext cx="13407390" cy="194415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0731" y="2465706"/>
            <a:ext cx="6576178" cy="1208404"/>
          </a:xfrm>
        </p:spPr>
        <p:txBody>
          <a:bodyPr anchor="b"/>
          <a:lstStyle>
            <a:lvl1pPr marL="0" indent="0">
              <a:buNone/>
              <a:defRPr sz="3520" b="1"/>
            </a:lvl1pPr>
            <a:lvl2pPr marL="670575" indent="0">
              <a:buNone/>
              <a:defRPr sz="2933" b="1"/>
            </a:lvl2pPr>
            <a:lvl3pPr marL="1341150" indent="0">
              <a:buNone/>
              <a:defRPr sz="2640" b="1"/>
            </a:lvl3pPr>
            <a:lvl4pPr marL="2011726" indent="0">
              <a:buNone/>
              <a:defRPr sz="2347" b="1"/>
            </a:lvl4pPr>
            <a:lvl5pPr marL="2682301" indent="0">
              <a:buNone/>
              <a:defRPr sz="2347" b="1"/>
            </a:lvl5pPr>
            <a:lvl6pPr marL="3352876" indent="0">
              <a:buNone/>
              <a:defRPr sz="2347" b="1"/>
            </a:lvl6pPr>
            <a:lvl7pPr marL="4023451" indent="0">
              <a:buNone/>
              <a:defRPr sz="2347" b="1"/>
            </a:lvl7pPr>
            <a:lvl8pPr marL="4694027" indent="0">
              <a:buNone/>
              <a:defRPr sz="2347" b="1"/>
            </a:lvl8pPr>
            <a:lvl9pPr marL="5364602" indent="0">
              <a:buNone/>
              <a:defRPr sz="234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0731" y="3674110"/>
            <a:ext cx="6576178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69556" y="2465706"/>
            <a:ext cx="6608565" cy="1208404"/>
          </a:xfrm>
        </p:spPr>
        <p:txBody>
          <a:bodyPr anchor="b"/>
          <a:lstStyle>
            <a:lvl1pPr marL="0" indent="0">
              <a:buNone/>
              <a:defRPr sz="3520" b="1"/>
            </a:lvl1pPr>
            <a:lvl2pPr marL="670575" indent="0">
              <a:buNone/>
              <a:defRPr sz="2933" b="1"/>
            </a:lvl2pPr>
            <a:lvl3pPr marL="1341150" indent="0">
              <a:buNone/>
              <a:defRPr sz="2640" b="1"/>
            </a:lvl3pPr>
            <a:lvl4pPr marL="2011726" indent="0">
              <a:buNone/>
              <a:defRPr sz="2347" b="1"/>
            </a:lvl4pPr>
            <a:lvl5pPr marL="2682301" indent="0">
              <a:buNone/>
              <a:defRPr sz="2347" b="1"/>
            </a:lvl5pPr>
            <a:lvl6pPr marL="3352876" indent="0">
              <a:buNone/>
              <a:defRPr sz="2347" b="1"/>
            </a:lvl6pPr>
            <a:lvl7pPr marL="4023451" indent="0">
              <a:buNone/>
              <a:defRPr sz="2347" b="1"/>
            </a:lvl7pPr>
            <a:lvl8pPr marL="4694027" indent="0">
              <a:buNone/>
              <a:defRPr sz="2347" b="1"/>
            </a:lvl8pPr>
            <a:lvl9pPr marL="5364602" indent="0">
              <a:buNone/>
              <a:defRPr sz="234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69556" y="3674110"/>
            <a:ext cx="6608565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A9FD-7CAE-4E8E-A29D-25366DBE00D3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516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A9FD-7CAE-4E8E-A29D-25366DBE00D3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901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A9FD-7CAE-4E8E-A29D-25366DBE00D3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420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670560"/>
            <a:ext cx="5013603" cy="2346960"/>
          </a:xfrm>
        </p:spPr>
        <p:txBody>
          <a:bodyPr anchor="b"/>
          <a:lstStyle>
            <a:lvl1pPr>
              <a:defRPr sz="469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08565" y="1448226"/>
            <a:ext cx="7869555" cy="7147983"/>
          </a:xfrm>
        </p:spPr>
        <p:txBody>
          <a:bodyPr/>
          <a:lstStyle>
            <a:lvl1pPr>
              <a:defRPr sz="4693"/>
            </a:lvl1pPr>
            <a:lvl2pPr>
              <a:defRPr sz="4107"/>
            </a:lvl2pPr>
            <a:lvl3pPr>
              <a:defRPr sz="3520"/>
            </a:lvl3pPr>
            <a:lvl4pPr>
              <a:defRPr sz="2933"/>
            </a:lvl4pPr>
            <a:lvl5pPr>
              <a:defRPr sz="2933"/>
            </a:lvl5pPr>
            <a:lvl6pPr>
              <a:defRPr sz="2933"/>
            </a:lvl6pPr>
            <a:lvl7pPr>
              <a:defRPr sz="2933"/>
            </a:lvl7pPr>
            <a:lvl8pPr>
              <a:defRPr sz="2933"/>
            </a:lvl8pPr>
            <a:lvl9pPr>
              <a:defRPr sz="29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0730" y="3017520"/>
            <a:ext cx="5013603" cy="5590329"/>
          </a:xfrm>
        </p:spPr>
        <p:txBody>
          <a:bodyPr/>
          <a:lstStyle>
            <a:lvl1pPr marL="0" indent="0">
              <a:buNone/>
              <a:defRPr sz="2347"/>
            </a:lvl1pPr>
            <a:lvl2pPr marL="670575" indent="0">
              <a:buNone/>
              <a:defRPr sz="2053"/>
            </a:lvl2pPr>
            <a:lvl3pPr marL="1341150" indent="0">
              <a:buNone/>
              <a:defRPr sz="1760"/>
            </a:lvl3pPr>
            <a:lvl4pPr marL="2011726" indent="0">
              <a:buNone/>
              <a:defRPr sz="1467"/>
            </a:lvl4pPr>
            <a:lvl5pPr marL="2682301" indent="0">
              <a:buNone/>
              <a:defRPr sz="1467"/>
            </a:lvl5pPr>
            <a:lvl6pPr marL="3352876" indent="0">
              <a:buNone/>
              <a:defRPr sz="1467"/>
            </a:lvl6pPr>
            <a:lvl7pPr marL="4023451" indent="0">
              <a:buNone/>
              <a:defRPr sz="1467"/>
            </a:lvl7pPr>
            <a:lvl8pPr marL="4694027" indent="0">
              <a:buNone/>
              <a:defRPr sz="1467"/>
            </a:lvl8pPr>
            <a:lvl9pPr marL="5364602" indent="0">
              <a:buNone/>
              <a:defRPr sz="14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A9FD-7CAE-4E8E-A29D-25366DBE00D3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502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670560"/>
            <a:ext cx="5013603" cy="2346960"/>
          </a:xfrm>
        </p:spPr>
        <p:txBody>
          <a:bodyPr anchor="b"/>
          <a:lstStyle>
            <a:lvl1pPr>
              <a:defRPr sz="469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08565" y="1448226"/>
            <a:ext cx="7869555" cy="7147983"/>
          </a:xfrm>
        </p:spPr>
        <p:txBody>
          <a:bodyPr anchor="t"/>
          <a:lstStyle>
            <a:lvl1pPr marL="0" indent="0">
              <a:buNone/>
              <a:defRPr sz="4693"/>
            </a:lvl1pPr>
            <a:lvl2pPr marL="670575" indent="0">
              <a:buNone/>
              <a:defRPr sz="4107"/>
            </a:lvl2pPr>
            <a:lvl3pPr marL="1341150" indent="0">
              <a:buNone/>
              <a:defRPr sz="3520"/>
            </a:lvl3pPr>
            <a:lvl4pPr marL="2011726" indent="0">
              <a:buNone/>
              <a:defRPr sz="2933"/>
            </a:lvl4pPr>
            <a:lvl5pPr marL="2682301" indent="0">
              <a:buNone/>
              <a:defRPr sz="2933"/>
            </a:lvl5pPr>
            <a:lvl6pPr marL="3352876" indent="0">
              <a:buNone/>
              <a:defRPr sz="2933"/>
            </a:lvl6pPr>
            <a:lvl7pPr marL="4023451" indent="0">
              <a:buNone/>
              <a:defRPr sz="2933"/>
            </a:lvl7pPr>
            <a:lvl8pPr marL="4694027" indent="0">
              <a:buNone/>
              <a:defRPr sz="2933"/>
            </a:lvl8pPr>
            <a:lvl9pPr marL="5364602" indent="0">
              <a:buNone/>
              <a:defRPr sz="2933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0730" y="3017520"/>
            <a:ext cx="5013603" cy="5590329"/>
          </a:xfrm>
        </p:spPr>
        <p:txBody>
          <a:bodyPr/>
          <a:lstStyle>
            <a:lvl1pPr marL="0" indent="0">
              <a:buNone/>
              <a:defRPr sz="2347"/>
            </a:lvl1pPr>
            <a:lvl2pPr marL="670575" indent="0">
              <a:buNone/>
              <a:defRPr sz="2053"/>
            </a:lvl2pPr>
            <a:lvl3pPr marL="1341150" indent="0">
              <a:buNone/>
              <a:defRPr sz="1760"/>
            </a:lvl3pPr>
            <a:lvl4pPr marL="2011726" indent="0">
              <a:buNone/>
              <a:defRPr sz="1467"/>
            </a:lvl4pPr>
            <a:lvl5pPr marL="2682301" indent="0">
              <a:buNone/>
              <a:defRPr sz="1467"/>
            </a:lvl5pPr>
            <a:lvl6pPr marL="3352876" indent="0">
              <a:buNone/>
              <a:defRPr sz="1467"/>
            </a:lvl6pPr>
            <a:lvl7pPr marL="4023451" indent="0">
              <a:buNone/>
              <a:defRPr sz="1467"/>
            </a:lvl7pPr>
            <a:lvl8pPr marL="4694027" indent="0">
              <a:buNone/>
              <a:defRPr sz="1467"/>
            </a:lvl8pPr>
            <a:lvl9pPr marL="5364602" indent="0">
              <a:buNone/>
              <a:defRPr sz="14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A9FD-7CAE-4E8E-A29D-25366DBE00D3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072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8705" y="535519"/>
            <a:ext cx="13407390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8705" y="2677584"/>
            <a:ext cx="13407390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8705" y="9322649"/>
            <a:ext cx="349758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E5A9FD-7CAE-4E8E-A29D-25366DBE00D3}" type="datetimeFigureOut">
              <a:rPr lang="en-US" smtClean="0"/>
              <a:t>12/31/2025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9215" y="9322649"/>
            <a:ext cx="524637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78515" y="9322649"/>
            <a:ext cx="349758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92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41150" rtl="0" eaLnBrk="1" latinLnBrk="0" hangingPunct="1">
        <a:lnSpc>
          <a:spcPct val="90000"/>
        </a:lnSpc>
        <a:spcBef>
          <a:spcPct val="0"/>
        </a:spcBef>
        <a:buNone/>
        <a:defRPr sz="645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5288" indent="-335288" algn="l" defTabSz="1341150" rtl="0" eaLnBrk="1" latinLnBrk="0" hangingPunct="1">
        <a:lnSpc>
          <a:spcPct val="90000"/>
        </a:lnSpc>
        <a:spcBef>
          <a:spcPts val="1467"/>
        </a:spcBef>
        <a:buFont typeface="Arial" panose="020B0604020202020204" pitchFamily="34" charset="0"/>
        <a:buChar char="•"/>
        <a:defRPr sz="4107" kern="1200">
          <a:solidFill>
            <a:schemeClr val="tx1"/>
          </a:solidFill>
          <a:latin typeface="+mn-lt"/>
          <a:ea typeface="+mn-ea"/>
          <a:cs typeface="+mn-cs"/>
        </a:defRPr>
      </a:lvl1pPr>
      <a:lvl2pPr marL="1005863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3520" kern="1200">
          <a:solidFill>
            <a:schemeClr val="tx1"/>
          </a:solidFill>
          <a:latin typeface="+mn-lt"/>
          <a:ea typeface="+mn-ea"/>
          <a:cs typeface="+mn-cs"/>
        </a:defRPr>
      </a:lvl2pPr>
      <a:lvl3pPr marL="1676438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933" kern="1200">
          <a:solidFill>
            <a:schemeClr val="tx1"/>
          </a:solidFill>
          <a:latin typeface="+mn-lt"/>
          <a:ea typeface="+mn-ea"/>
          <a:cs typeface="+mn-cs"/>
        </a:defRPr>
      </a:lvl3pPr>
      <a:lvl4pPr marL="2347013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4pPr>
      <a:lvl5pPr marL="3017589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5pPr>
      <a:lvl6pPr marL="3688164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6pPr>
      <a:lvl7pPr marL="4358739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7pPr>
      <a:lvl8pPr marL="5029314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8pPr>
      <a:lvl9pPr marL="5699890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1pPr>
      <a:lvl2pPr marL="670575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341150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3pPr>
      <a:lvl4pPr marL="2011726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4pPr>
      <a:lvl5pPr marL="2682301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76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6pPr>
      <a:lvl7pPr marL="4023451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7pPr>
      <a:lvl8pPr marL="4694027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8pPr>
      <a:lvl9pPr marL="5364602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8C9571-5BAD-91D8-2C81-8C1D10520F4E}"/>
              </a:ext>
            </a:extLst>
          </p:cNvPr>
          <p:cNvSpPr txBox="1"/>
          <p:nvPr/>
        </p:nvSpPr>
        <p:spPr>
          <a:xfrm>
            <a:off x="546185" y="1651947"/>
            <a:ext cx="14519936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/>
              <a:t>Case Study of Modern Architecture: </a:t>
            </a:r>
          </a:p>
          <a:p>
            <a:pPr algn="ctr"/>
            <a:r>
              <a:rPr lang="en-US" sz="4400" b="1"/>
              <a:t>Smith House by Richard Meir</a:t>
            </a:r>
          </a:p>
          <a:p>
            <a:pPr algn="ctr"/>
            <a:endParaRPr lang="en-US" sz="2800" b="1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3200" b="1">
                <a:solidFill>
                  <a:schemeClr val="tx1">
                    <a:lumMod val="50000"/>
                    <a:lumOff val="50000"/>
                  </a:schemeClr>
                </a:solidFill>
              </a:rPr>
              <a:t>Rhino Modeling + Rendering with </a:t>
            </a:r>
            <a:r>
              <a:rPr lang="en-US" sz="3200" b="1" err="1">
                <a:solidFill>
                  <a:srgbClr val="FF0000"/>
                </a:solidFill>
              </a:rPr>
              <a:t>Enscape</a:t>
            </a:r>
            <a:r>
              <a:rPr lang="en-US" sz="3200" b="1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endParaRPr lang="en-US" sz="2800"/>
          </a:p>
          <a:p>
            <a:pPr algn="ctr"/>
            <a:endParaRPr lang="en-US" sz="2400"/>
          </a:p>
          <a:p>
            <a:pPr algn="ctr"/>
            <a:r>
              <a:rPr lang="en-US" sz="2400" b="1"/>
              <a:t>EDI 253: DESIGN PRESENTATION AND TECHNIQUES I</a:t>
            </a:r>
          </a:p>
          <a:p>
            <a:pPr algn="ctr"/>
            <a:r>
              <a:rPr lang="en-US" sz="2400"/>
              <a:t>Fall 2024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BD251B-82D4-C9DC-BA6A-99B9186F4CD5}"/>
              </a:ext>
            </a:extLst>
          </p:cNvPr>
          <p:cNvSpPr txBox="1"/>
          <p:nvPr/>
        </p:nvSpPr>
        <p:spPr>
          <a:xfrm>
            <a:off x="3970583" y="8175620"/>
            <a:ext cx="7671140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800" b="1" dirty="0"/>
              <a:t>Maven Kavan</a:t>
            </a:r>
          </a:p>
        </p:txBody>
      </p:sp>
    </p:spTree>
    <p:extLst>
      <p:ext uri="{BB962C8B-B14F-4D97-AF65-F5344CB8AC3E}">
        <p14:creationId xmlns:p14="http://schemas.microsoft.com/office/powerpoint/2010/main" val="3626948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3BF56FF-518A-D9CB-79DF-A248D1B53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27" y="3203658"/>
            <a:ext cx="7338415" cy="47497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E13ED10-0F9E-4EDA-66B1-4D3B7E1D13FA}"/>
              </a:ext>
            </a:extLst>
          </p:cNvPr>
          <p:cNvSpPr txBox="1"/>
          <p:nvPr/>
        </p:nvSpPr>
        <p:spPr>
          <a:xfrm>
            <a:off x="207395" y="1918534"/>
            <a:ext cx="75650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/>
              <a:t>Exterior View 1</a:t>
            </a:r>
          </a:p>
        </p:txBody>
      </p:sp>
      <p:sp>
        <p:nvSpPr>
          <p:cNvPr id="8" name="Google Shape;271;p25">
            <a:extLst>
              <a:ext uri="{FF2B5EF4-FFF2-40B4-BE49-F238E27FC236}">
                <a16:creationId xmlns:a16="http://schemas.microsoft.com/office/drawing/2014/main" id="{F7CC9E3A-4CF9-CA32-67FC-3AE5D472A18D}"/>
              </a:ext>
            </a:extLst>
          </p:cNvPr>
          <p:cNvSpPr txBox="1">
            <a:spLocks/>
          </p:cNvSpPr>
          <p:nvPr/>
        </p:nvSpPr>
        <p:spPr>
          <a:xfrm>
            <a:off x="7371256" y="9459117"/>
            <a:ext cx="8022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400" b="1"/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fld id="{00000000-1234-1234-1234-123412341234}" type="slidenum">
              <a:rPr lang="es" sz="1600" smtClean="0"/>
              <a:pPr algn="ctr"/>
              <a:t>2</a:t>
            </a:fld>
            <a:endParaRPr lang="es" sz="16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6090A5-B355-D7E8-9769-42F5DE6A367A}"/>
              </a:ext>
            </a:extLst>
          </p:cNvPr>
          <p:cNvSpPr txBox="1"/>
          <p:nvPr/>
        </p:nvSpPr>
        <p:spPr>
          <a:xfrm>
            <a:off x="7873660" y="5377754"/>
            <a:ext cx="746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Your Rendering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629877-300B-E1BD-5C29-2C2A56E4EFF0}"/>
              </a:ext>
            </a:extLst>
          </p:cNvPr>
          <p:cNvSpPr/>
          <p:nvPr/>
        </p:nvSpPr>
        <p:spPr>
          <a:xfrm>
            <a:off x="270927" y="3203658"/>
            <a:ext cx="7338415" cy="47497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001FAD-0034-2CA9-EC0F-2054A373DFAC}"/>
              </a:ext>
            </a:extLst>
          </p:cNvPr>
          <p:cNvSpPr/>
          <p:nvPr/>
        </p:nvSpPr>
        <p:spPr>
          <a:xfrm>
            <a:off x="7936324" y="3203658"/>
            <a:ext cx="7338415" cy="474978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 descr="A house with trees and rocks&#10;&#10;AI-generated content may be incorrect.">
            <a:extLst>
              <a:ext uri="{FF2B5EF4-FFF2-40B4-BE49-F238E27FC236}">
                <a16:creationId xmlns:a16="http://schemas.microsoft.com/office/drawing/2014/main" id="{3B120A66-7158-1DBF-F23B-1867535BBE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99" t="-61" r="20442" b="27618"/>
          <a:stretch>
            <a:fillRect/>
          </a:stretch>
        </p:blipFill>
        <p:spPr>
          <a:xfrm>
            <a:off x="7935458" y="3199659"/>
            <a:ext cx="7338415" cy="4749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368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E750286-FCF8-9392-A98E-FF400F7F11F9}"/>
              </a:ext>
            </a:extLst>
          </p:cNvPr>
          <p:cNvSpPr txBox="1"/>
          <p:nvPr/>
        </p:nvSpPr>
        <p:spPr>
          <a:xfrm>
            <a:off x="207395" y="1918534"/>
            <a:ext cx="75650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/>
              <a:t>Exterior View 2</a:t>
            </a:r>
          </a:p>
        </p:txBody>
      </p:sp>
      <p:sp>
        <p:nvSpPr>
          <p:cNvPr id="7" name="Google Shape;271;p25">
            <a:extLst>
              <a:ext uri="{FF2B5EF4-FFF2-40B4-BE49-F238E27FC236}">
                <a16:creationId xmlns:a16="http://schemas.microsoft.com/office/drawing/2014/main" id="{5D0423BB-E4D6-78A0-4DA5-84449F805681}"/>
              </a:ext>
            </a:extLst>
          </p:cNvPr>
          <p:cNvSpPr txBox="1">
            <a:spLocks/>
          </p:cNvSpPr>
          <p:nvPr/>
        </p:nvSpPr>
        <p:spPr>
          <a:xfrm>
            <a:off x="7371256" y="9459117"/>
            <a:ext cx="8022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400" b="1"/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fld id="{00000000-1234-1234-1234-123412341234}" type="slidenum">
              <a:rPr lang="es" sz="1600" smtClean="0"/>
              <a:pPr algn="ctr"/>
              <a:t>3</a:t>
            </a:fld>
            <a:endParaRPr lang="es" sz="16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4FE1B4-4459-92A1-217D-FFF33A4EE99B}"/>
              </a:ext>
            </a:extLst>
          </p:cNvPr>
          <p:cNvSpPr txBox="1"/>
          <p:nvPr/>
        </p:nvSpPr>
        <p:spPr>
          <a:xfrm>
            <a:off x="7873660" y="5218190"/>
            <a:ext cx="746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Your Rendering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4E409BC-4014-895A-225D-8397EA993082}"/>
              </a:ext>
            </a:extLst>
          </p:cNvPr>
          <p:cNvSpPr/>
          <p:nvPr/>
        </p:nvSpPr>
        <p:spPr>
          <a:xfrm>
            <a:off x="1149814" y="2441754"/>
            <a:ext cx="5647295" cy="67877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BEEF7E-77BD-42C5-663B-1138C521AF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31"/>
          <a:stretch/>
        </p:blipFill>
        <p:spPr>
          <a:xfrm>
            <a:off x="1149814" y="2441754"/>
            <a:ext cx="5647295" cy="678771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78A1655-5CB7-5FB3-C51B-6D9C2E549B69}"/>
              </a:ext>
            </a:extLst>
          </p:cNvPr>
          <p:cNvSpPr/>
          <p:nvPr/>
        </p:nvSpPr>
        <p:spPr>
          <a:xfrm>
            <a:off x="8714818" y="2441754"/>
            <a:ext cx="5647295" cy="67877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view of a beach from a balcony&#10;&#10;AI-generated content may be incorrect.">
            <a:extLst>
              <a:ext uri="{FF2B5EF4-FFF2-40B4-BE49-F238E27FC236}">
                <a16:creationId xmlns:a16="http://schemas.microsoft.com/office/drawing/2014/main" id="{327A25FB-30AA-9F8E-EDAE-C526C8B71D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52" t="20273" r="33536"/>
          <a:stretch>
            <a:fillRect/>
          </a:stretch>
        </p:blipFill>
        <p:spPr>
          <a:xfrm>
            <a:off x="8714818" y="2441754"/>
            <a:ext cx="5647295" cy="6787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153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29D9C3F-B749-7D10-C37E-2D038B19CCF3}"/>
              </a:ext>
            </a:extLst>
          </p:cNvPr>
          <p:cNvSpPr/>
          <p:nvPr/>
        </p:nvSpPr>
        <p:spPr>
          <a:xfrm>
            <a:off x="788164" y="2736574"/>
            <a:ext cx="6272784" cy="609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E427E8-F595-3C9E-10DD-EFFE8E9BCC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164" y="2736574"/>
            <a:ext cx="6272784" cy="6096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1C0445-CD66-E5E6-782E-8F710004FB8F}"/>
              </a:ext>
            </a:extLst>
          </p:cNvPr>
          <p:cNvSpPr txBox="1"/>
          <p:nvPr/>
        </p:nvSpPr>
        <p:spPr>
          <a:xfrm>
            <a:off x="207395" y="1918534"/>
            <a:ext cx="75650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/>
              <a:t>Interior View 1</a:t>
            </a:r>
          </a:p>
        </p:txBody>
      </p:sp>
      <p:sp>
        <p:nvSpPr>
          <p:cNvPr id="7" name="Google Shape;271;p25">
            <a:extLst>
              <a:ext uri="{FF2B5EF4-FFF2-40B4-BE49-F238E27FC236}">
                <a16:creationId xmlns:a16="http://schemas.microsoft.com/office/drawing/2014/main" id="{0886EF34-E672-68D2-6803-FE90103DB5BA}"/>
              </a:ext>
            </a:extLst>
          </p:cNvPr>
          <p:cNvSpPr txBox="1">
            <a:spLocks/>
          </p:cNvSpPr>
          <p:nvPr/>
        </p:nvSpPr>
        <p:spPr>
          <a:xfrm>
            <a:off x="7371256" y="9459117"/>
            <a:ext cx="8022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400" b="1"/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fld id="{00000000-1234-1234-1234-123412341234}" type="slidenum">
              <a:rPr lang="es" sz="1600" smtClean="0"/>
              <a:pPr algn="ctr"/>
              <a:t>4</a:t>
            </a:fld>
            <a:endParaRPr lang="es" sz="160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0F2A62-304D-8BE6-3433-B60FB8271F5E}"/>
              </a:ext>
            </a:extLst>
          </p:cNvPr>
          <p:cNvSpPr txBox="1"/>
          <p:nvPr/>
        </p:nvSpPr>
        <p:spPr>
          <a:xfrm>
            <a:off x="7873660" y="5218190"/>
            <a:ext cx="746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Your Rendering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07233CA-6EF1-C1B8-ABC2-E8621C1C7A32}"/>
              </a:ext>
            </a:extLst>
          </p:cNvPr>
          <p:cNvSpPr/>
          <p:nvPr/>
        </p:nvSpPr>
        <p:spPr>
          <a:xfrm>
            <a:off x="8483854" y="2736574"/>
            <a:ext cx="6272784" cy="609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A room with a table and chairs&#10;&#10;AI-generated content may be incorrect.">
            <a:extLst>
              <a:ext uri="{FF2B5EF4-FFF2-40B4-BE49-F238E27FC236}">
                <a16:creationId xmlns:a16="http://schemas.microsoft.com/office/drawing/2014/main" id="{22CDC1C9-51A5-4C89-02D1-6735B59018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19" t="4613" r="11400"/>
          <a:stretch>
            <a:fillRect/>
          </a:stretch>
        </p:blipFill>
        <p:spPr>
          <a:xfrm>
            <a:off x="7371256" y="2736574"/>
            <a:ext cx="7565004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45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2B1241E-5515-DB64-5345-6AD95921E184}"/>
              </a:ext>
            </a:extLst>
          </p:cNvPr>
          <p:cNvSpPr txBox="1"/>
          <p:nvPr/>
        </p:nvSpPr>
        <p:spPr>
          <a:xfrm>
            <a:off x="7779843" y="4944001"/>
            <a:ext cx="66338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Your Rendering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7820DA-88EA-62F8-7A85-142C95649A92}"/>
              </a:ext>
            </a:extLst>
          </p:cNvPr>
          <p:cNvSpPr txBox="1"/>
          <p:nvPr/>
        </p:nvSpPr>
        <p:spPr>
          <a:xfrm>
            <a:off x="207395" y="1918534"/>
            <a:ext cx="75650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/>
              <a:t>Interior View 2</a:t>
            </a:r>
          </a:p>
        </p:txBody>
      </p:sp>
      <p:sp>
        <p:nvSpPr>
          <p:cNvPr id="7" name="Google Shape;271;p25">
            <a:extLst>
              <a:ext uri="{FF2B5EF4-FFF2-40B4-BE49-F238E27FC236}">
                <a16:creationId xmlns:a16="http://schemas.microsoft.com/office/drawing/2014/main" id="{8A116F96-9224-452E-02A4-FB3038E4A737}"/>
              </a:ext>
            </a:extLst>
          </p:cNvPr>
          <p:cNvSpPr txBox="1">
            <a:spLocks/>
          </p:cNvSpPr>
          <p:nvPr/>
        </p:nvSpPr>
        <p:spPr>
          <a:xfrm>
            <a:off x="7277439" y="9177712"/>
            <a:ext cx="7156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400" b="1"/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fld id="{00000000-1234-1234-1234-123412341234}" type="slidenum">
              <a:rPr lang="es" sz="1600" smtClean="0"/>
              <a:pPr algn="ctr"/>
              <a:t>5</a:t>
            </a:fld>
            <a:endParaRPr lang="es" sz="16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E4303D3-7588-A009-F44E-C302FDBEB383}"/>
              </a:ext>
            </a:extLst>
          </p:cNvPr>
          <p:cNvSpPr/>
          <p:nvPr/>
        </p:nvSpPr>
        <p:spPr>
          <a:xfrm>
            <a:off x="1319435" y="2478343"/>
            <a:ext cx="5265471" cy="6831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86FF33C-C420-30A2-5869-740F1B8830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436" y="2478106"/>
            <a:ext cx="5265471" cy="6838274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22ADC5E-ABC0-D058-7808-968546D4A2F4}"/>
              </a:ext>
            </a:extLst>
          </p:cNvPr>
          <p:cNvSpPr/>
          <p:nvPr/>
        </p:nvSpPr>
        <p:spPr>
          <a:xfrm>
            <a:off x="8685656" y="2478343"/>
            <a:ext cx="5265471" cy="6831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 descr="A living room with a couch and a glass table&#10;&#10;AI-generated content may be incorrect.">
            <a:extLst>
              <a:ext uri="{FF2B5EF4-FFF2-40B4-BE49-F238E27FC236}">
                <a16:creationId xmlns:a16="http://schemas.microsoft.com/office/drawing/2014/main" id="{0C6B4FEE-9B5D-F133-6B75-3E4BF1CFF3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219" r="17245" b="21448"/>
          <a:stretch>
            <a:fillRect/>
          </a:stretch>
        </p:blipFill>
        <p:spPr>
          <a:xfrm>
            <a:off x="7779843" y="2441754"/>
            <a:ext cx="6922945" cy="6868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132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D6F7F6B-36CB-C28A-103A-C2F46232DD7D}"/>
              </a:ext>
            </a:extLst>
          </p:cNvPr>
          <p:cNvSpPr txBox="1"/>
          <p:nvPr/>
        </p:nvSpPr>
        <p:spPr>
          <a:xfrm>
            <a:off x="207395" y="1918534"/>
            <a:ext cx="75650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/>
              <a:t>Interior View 3</a:t>
            </a:r>
          </a:p>
        </p:txBody>
      </p:sp>
      <p:sp>
        <p:nvSpPr>
          <p:cNvPr id="7" name="Google Shape;271;p25">
            <a:extLst>
              <a:ext uri="{FF2B5EF4-FFF2-40B4-BE49-F238E27FC236}">
                <a16:creationId xmlns:a16="http://schemas.microsoft.com/office/drawing/2014/main" id="{16A35321-5E73-F2A2-5F66-D74FBE94EA47}"/>
              </a:ext>
            </a:extLst>
          </p:cNvPr>
          <p:cNvSpPr txBox="1">
            <a:spLocks/>
          </p:cNvSpPr>
          <p:nvPr/>
        </p:nvSpPr>
        <p:spPr>
          <a:xfrm>
            <a:off x="7371256" y="9459117"/>
            <a:ext cx="8022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400" b="1"/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fld id="{00000000-1234-1234-1234-123412341234}" type="slidenum">
              <a:rPr lang="es" sz="1600" smtClean="0"/>
              <a:pPr algn="ctr"/>
              <a:t>6</a:t>
            </a:fld>
            <a:endParaRPr lang="es" sz="16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0A5B7D-9935-2705-F595-34792E8D0A89}"/>
              </a:ext>
            </a:extLst>
          </p:cNvPr>
          <p:cNvSpPr txBox="1"/>
          <p:nvPr/>
        </p:nvSpPr>
        <p:spPr>
          <a:xfrm>
            <a:off x="7873660" y="5218190"/>
            <a:ext cx="746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Your Rendering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B530FC-57B7-3F61-1C65-13011F3FE289}"/>
              </a:ext>
            </a:extLst>
          </p:cNvPr>
          <p:cNvSpPr/>
          <p:nvPr/>
        </p:nvSpPr>
        <p:spPr>
          <a:xfrm>
            <a:off x="386420" y="3559165"/>
            <a:ext cx="7206954" cy="44508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84CF2AA-BF70-4C59-96C4-9FB28B1FE7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420" y="3559165"/>
            <a:ext cx="7206954" cy="445081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943EF82-57FF-6C18-FFDA-B5B38410AF68}"/>
              </a:ext>
            </a:extLst>
          </p:cNvPr>
          <p:cNvSpPr/>
          <p:nvPr/>
        </p:nvSpPr>
        <p:spPr>
          <a:xfrm>
            <a:off x="7951426" y="3559165"/>
            <a:ext cx="7206954" cy="445081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A white room with a balcony&#10;&#10;AI-generated content may be incorrect.">
            <a:extLst>
              <a:ext uri="{FF2B5EF4-FFF2-40B4-BE49-F238E27FC236}">
                <a16:creationId xmlns:a16="http://schemas.microsoft.com/office/drawing/2014/main" id="{DFD9CEF5-224E-267E-C9D6-A5CF69D903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45" t="14245" r="24452" b="36123"/>
          <a:stretch>
            <a:fillRect/>
          </a:stretch>
        </p:blipFill>
        <p:spPr>
          <a:xfrm>
            <a:off x="7951425" y="3559165"/>
            <a:ext cx="7206954" cy="4451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028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A7EADE6-DF62-AB9C-F958-0831DED61C0A}"/>
              </a:ext>
            </a:extLst>
          </p:cNvPr>
          <p:cNvSpPr txBox="1"/>
          <p:nvPr/>
        </p:nvSpPr>
        <p:spPr>
          <a:xfrm>
            <a:off x="207395" y="1918534"/>
            <a:ext cx="75650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/>
              <a:t>Interior View 4</a:t>
            </a:r>
          </a:p>
        </p:txBody>
      </p:sp>
      <p:sp>
        <p:nvSpPr>
          <p:cNvPr id="7" name="Google Shape;271;p25">
            <a:extLst>
              <a:ext uri="{FF2B5EF4-FFF2-40B4-BE49-F238E27FC236}">
                <a16:creationId xmlns:a16="http://schemas.microsoft.com/office/drawing/2014/main" id="{B3006C06-07BA-E432-1C23-98F50B4518C4}"/>
              </a:ext>
            </a:extLst>
          </p:cNvPr>
          <p:cNvSpPr txBox="1">
            <a:spLocks/>
          </p:cNvSpPr>
          <p:nvPr/>
        </p:nvSpPr>
        <p:spPr>
          <a:xfrm>
            <a:off x="7371256" y="9459117"/>
            <a:ext cx="8022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400" b="1"/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fld id="{00000000-1234-1234-1234-123412341234}" type="slidenum">
              <a:rPr lang="es" sz="1600" smtClean="0"/>
              <a:pPr algn="ctr"/>
              <a:t>7</a:t>
            </a:fld>
            <a:endParaRPr lang="es" sz="16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8153A2-3DEB-781F-BA70-6A32CB34CC7F}"/>
              </a:ext>
            </a:extLst>
          </p:cNvPr>
          <p:cNvSpPr txBox="1"/>
          <p:nvPr/>
        </p:nvSpPr>
        <p:spPr>
          <a:xfrm>
            <a:off x="7873660" y="5218190"/>
            <a:ext cx="746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Your Rendering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FCC3A23-7C53-FF7E-138E-51442BC8FBA6}"/>
              </a:ext>
            </a:extLst>
          </p:cNvPr>
          <p:cNvSpPr/>
          <p:nvPr/>
        </p:nvSpPr>
        <p:spPr>
          <a:xfrm>
            <a:off x="1396252" y="2441753"/>
            <a:ext cx="5056607" cy="68610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C9A25A3-49D1-9E8E-DD68-9419FA1877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252" y="2441754"/>
            <a:ext cx="5056607" cy="686106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A021811-2C4A-B123-E602-27D51324DB9A}"/>
              </a:ext>
            </a:extLst>
          </p:cNvPr>
          <p:cNvSpPr/>
          <p:nvPr/>
        </p:nvSpPr>
        <p:spPr>
          <a:xfrm>
            <a:off x="8961256" y="2441753"/>
            <a:ext cx="5056607" cy="686106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25" descr="A room with a large window&#10;&#10;AI-generated content may be incorrect.">
            <a:extLst>
              <a:ext uri="{FF2B5EF4-FFF2-40B4-BE49-F238E27FC236}">
                <a16:creationId xmlns:a16="http://schemas.microsoft.com/office/drawing/2014/main" id="{C5E60565-67A7-56D9-6DCE-635B2D835C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77" r="28983"/>
          <a:stretch>
            <a:fillRect/>
          </a:stretch>
        </p:blipFill>
        <p:spPr>
          <a:xfrm>
            <a:off x="8961256" y="2299856"/>
            <a:ext cx="5056607" cy="7002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076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</TotalTime>
  <Words>65</Words>
  <Application>Microsoft Office PowerPoint</Application>
  <PresentationFormat>Custom</PresentationFormat>
  <Paragraphs>27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SeWoong Kim</dc:creator>
  <cp:lastModifiedBy>Maven Kavan</cp:lastModifiedBy>
  <cp:revision>14</cp:revision>
  <dcterms:created xsi:type="dcterms:W3CDTF">2024-10-07T14:21:02Z</dcterms:created>
  <dcterms:modified xsi:type="dcterms:W3CDTF">2025-12-31T17:19:32Z</dcterms:modified>
</cp:coreProperties>
</file>